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SUTTO SOPHIE" userId="S::pasutts@toulouselautrectoulouse.onmicrosoft.com::e93fd9bf-8373-47bb-b8c5-91d40892c1ad" providerId="AD" clId="Web-{195B84DB-FA96-4684-9330-11F2475CCC1B}"/>
    <pc:docChg chg="addSld modSld">
      <pc:chgData name="PASUTTO SOPHIE" userId="S::pasutts@toulouselautrectoulouse.onmicrosoft.com::e93fd9bf-8373-47bb-b8c5-91d40892c1ad" providerId="AD" clId="Web-{195B84DB-FA96-4684-9330-11F2475CCC1B}" dt="2022-03-18T12:44:08.239" v="97" actId="1076"/>
      <pc:docMkLst>
        <pc:docMk/>
      </pc:docMkLst>
      <pc:sldChg chg="addSp delSp modSp mod modClrScheme chgLayout">
        <pc:chgData name="PASUTTO SOPHIE" userId="S::pasutts@toulouselautrectoulouse.onmicrosoft.com::e93fd9bf-8373-47bb-b8c5-91d40892c1ad" providerId="AD" clId="Web-{195B84DB-FA96-4684-9330-11F2475CCC1B}" dt="2022-03-18T12:39:23.547" v="48" actId="20577"/>
        <pc:sldMkLst>
          <pc:docMk/>
          <pc:sldMk cId="3784089036" sldId="256"/>
        </pc:sldMkLst>
        <pc:spChg chg="del">
          <ac:chgData name="PASUTTO SOPHIE" userId="S::pasutts@toulouselautrectoulouse.onmicrosoft.com::e93fd9bf-8373-47bb-b8c5-91d40892c1ad" providerId="AD" clId="Web-{195B84DB-FA96-4684-9330-11F2475CCC1B}" dt="2022-03-18T12:36:49.576" v="0"/>
          <ac:spMkLst>
            <pc:docMk/>
            <pc:sldMk cId="3784089036" sldId="256"/>
            <ac:spMk id="2" creationId="{00000000-0000-0000-0000-000000000000}"/>
          </ac:spMkLst>
        </pc:spChg>
        <pc:spChg chg="del">
          <ac:chgData name="PASUTTO SOPHIE" userId="S::pasutts@toulouselautrectoulouse.onmicrosoft.com::e93fd9bf-8373-47bb-b8c5-91d40892c1ad" providerId="AD" clId="Web-{195B84DB-FA96-4684-9330-11F2475CCC1B}" dt="2022-03-18T12:36:49.576" v="0"/>
          <ac:spMkLst>
            <pc:docMk/>
            <pc:sldMk cId="3784089036" sldId="256"/>
            <ac:spMk id="3" creationId="{00000000-0000-0000-0000-000000000000}"/>
          </ac:spMkLst>
        </pc:spChg>
        <pc:spChg chg="add mod">
          <ac:chgData name="PASUTTO SOPHIE" userId="S::pasutts@toulouselautrectoulouse.onmicrosoft.com::e93fd9bf-8373-47bb-b8c5-91d40892c1ad" providerId="AD" clId="Web-{195B84DB-FA96-4684-9330-11F2475CCC1B}" dt="2022-03-18T12:39:23.547" v="48" actId="20577"/>
          <ac:spMkLst>
            <pc:docMk/>
            <pc:sldMk cId="3784089036" sldId="256"/>
            <ac:spMk id="4" creationId="{CABFC070-3A0D-4A90-BF4B-672220F0F862}"/>
          </ac:spMkLst>
        </pc:spChg>
      </pc:sldChg>
      <pc:sldChg chg="addSp modSp new">
        <pc:chgData name="PASUTTO SOPHIE" userId="S::pasutts@toulouselautrectoulouse.onmicrosoft.com::e93fd9bf-8373-47bb-b8c5-91d40892c1ad" providerId="AD" clId="Web-{195B84DB-FA96-4684-9330-11F2475CCC1B}" dt="2022-03-18T12:39:45.344" v="57" actId="20577"/>
        <pc:sldMkLst>
          <pc:docMk/>
          <pc:sldMk cId="461839521" sldId="257"/>
        </pc:sldMkLst>
        <pc:spChg chg="add mod">
          <ac:chgData name="PASUTTO SOPHIE" userId="S::pasutts@toulouselautrectoulouse.onmicrosoft.com::e93fd9bf-8373-47bb-b8c5-91d40892c1ad" providerId="AD" clId="Web-{195B84DB-FA96-4684-9330-11F2475CCC1B}" dt="2022-03-18T12:39:45.344" v="57" actId="20577"/>
          <ac:spMkLst>
            <pc:docMk/>
            <pc:sldMk cId="461839521" sldId="257"/>
            <ac:spMk id="2" creationId="{D3353EE5-80DA-4BE4-90B2-B13E87158178}"/>
          </ac:spMkLst>
        </pc:spChg>
      </pc:sldChg>
      <pc:sldChg chg="addSp modSp new">
        <pc:chgData name="PASUTTO SOPHIE" userId="S::pasutts@toulouselautrectoulouse.onmicrosoft.com::e93fd9bf-8373-47bb-b8c5-91d40892c1ad" providerId="AD" clId="Web-{195B84DB-FA96-4684-9330-11F2475CCC1B}" dt="2022-03-18T12:40:07.282" v="67" actId="1076"/>
        <pc:sldMkLst>
          <pc:docMk/>
          <pc:sldMk cId="2346213972" sldId="258"/>
        </pc:sldMkLst>
        <pc:spChg chg="add mod">
          <ac:chgData name="PASUTTO SOPHIE" userId="S::pasutts@toulouselautrectoulouse.onmicrosoft.com::e93fd9bf-8373-47bb-b8c5-91d40892c1ad" providerId="AD" clId="Web-{195B84DB-FA96-4684-9330-11F2475CCC1B}" dt="2022-03-18T12:40:07.282" v="67" actId="1076"/>
          <ac:spMkLst>
            <pc:docMk/>
            <pc:sldMk cId="2346213972" sldId="258"/>
            <ac:spMk id="2" creationId="{8C8B9CE0-6271-4221-B809-7516A92ED36E}"/>
          </ac:spMkLst>
        </pc:spChg>
      </pc:sldChg>
      <pc:sldChg chg="addSp modSp new">
        <pc:chgData name="PASUTTO SOPHIE" userId="S::pasutts@toulouselautrectoulouse.onmicrosoft.com::e93fd9bf-8373-47bb-b8c5-91d40892c1ad" providerId="AD" clId="Web-{195B84DB-FA96-4684-9330-11F2475CCC1B}" dt="2022-03-18T12:43:23.660" v="76" actId="20577"/>
        <pc:sldMkLst>
          <pc:docMk/>
          <pc:sldMk cId="2363322301" sldId="259"/>
        </pc:sldMkLst>
        <pc:spChg chg="add mod">
          <ac:chgData name="PASUTTO SOPHIE" userId="S::pasutts@toulouselautrectoulouse.onmicrosoft.com::e93fd9bf-8373-47bb-b8c5-91d40892c1ad" providerId="AD" clId="Web-{195B84DB-FA96-4684-9330-11F2475CCC1B}" dt="2022-03-18T12:43:23.660" v="76" actId="20577"/>
          <ac:spMkLst>
            <pc:docMk/>
            <pc:sldMk cId="2363322301" sldId="259"/>
            <ac:spMk id="2" creationId="{4AE259EB-4479-44A1-87CA-C2422C3B1FAE}"/>
          </ac:spMkLst>
        </pc:spChg>
      </pc:sldChg>
      <pc:sldChg chg="addSp modSp new">
        <pc:chgData name="PASUTTO SOPHIE" userId="S::pasutts@toulouselautrectoulouse.onmicrosoft.com::e93fd9bf-8373-47bb-b8c5-91d40892c1ad" providerId="AD" clId="Web-{195B84DB-FA96-4684-9330-11F2475CCC1B}" dt="2022-03-18T12:43:44.035" v="86" actId="1076"/>
        <pc:sldMkLst>
          <pc:docMk/>
          <pc:sldMk cId="3821580943" sldId="260"/>
        </pc:sldMkLst>
        <pc:spChg chg="add mod">
          <ac:chgData name="PASUTTO SOPHIE" userId="S::pasutts@toulouselautrectoulouse.onmicrosoft.com::e93fd9bf-8373-47bb-b8c5-91d40892c1ad" providerId="AD" clId="Web-{195B84DB-FA96-4684-9330-11F2475CCC1B}" dt="2022-03-18T12:43:44.035" v="86" actId="1076"/>
          <ac:spMkLst>
            <pc:docMk/>
            <pc:sldMk cId="3821580943" sldId="260"/>
            <ac:spMk id="2" creationId="{AFD40154-177A-43C8-A15B-11E7D5841625}"/>
          </ac:spMkLst>
        </pc:spChg>
      </pc:sldChg>
      <pc:sldChg chg="addSp modSp new">
        <pc:chgData name="PASUTTO SOPHIE" userId="S::pasutts@toulouselautrectoulouse.onmicrosoft.com::e93fd9bf-8373-47bb-b8c5-91d40892c1ad" providerId="AD" clId="Web-{195B84DB-FA96-4684-9330-11F2475CCC1B}" dt="2022-03-18T12:44:08.239" v="97" actId="1076"/>
        <pc:sldMkLst>
          <pc:docMk/>
          <pc:sldMk cId="1074654553" sldId="261"/>
        </pc:sldMkLst>
        <pc:spChg chg="add mod">
          <ac:chgData name="PASUTTO SOPHIE" userId="S::pasutts@toulouselautrectoulouse.onmicrosoft.com::e93fd9bf-8373-47bb-b8c5-91d40892c1ad" providerId="AD" clId="Web-{195B84DB-FA96-4684-9330-11F2475CCC1B}" dt="2022-03-18T12:44:08.239" v="97" actId="1076"/>
          <ac:spMkLst>
            <pc:docMk/>
            <pc:sldMk cId="1074654553" sldId="261"/>
            <ac:spMk id="2" creationId="{406F2FDA-4459-4C0F-8930-E5F8BAF56519}"/>
          </ac:spMkLst>
        </pc:spChg>
      </pc:sldChg>
    </pc:docChg>
  </pc:docChgLst>
  <pc:docChgLst>
    <pc:chgData name="PASUTTO SOPHIE" userId="e93fd9bf-8373-47bb-b8c5-91d40892c1ad" providerId="ADAL" clId="{0FC98F56-ED70-4657-9FBB-6551DB540093}"/>
    <pc:docChg chg="custSel modSld">
      <pc:chgData name="PASUTTO SOPHIE" userId="e93fd9bf-8373-47bb-b8c5-91d40892c1ad" providerId="ADAL" clId="{0FC98F56-ED70-4657-9FBB-6551DB540093}" dt="2022-04-19T06:04:54.135" v="88" actId="403"/>
      <pc:docMkLst>
        <pc:docMk/>
      </pc:docMkLst>
      <pc:sldChg chg="modSp mod">
        <pc:chgData name="PASUTTO SOPHIE" userId="e93fd9bf-8373-47bb-b8c5-91d40892c1ad" providerId="ADAL" clId="{0FC98F56-ED70-4657-9FBB-6551DB540093}" dt="2022-04-19T06:04:54.135" v="88" actId="403"/>
        <pc:sldMkLst>
          <pc:docMk/>
          <pc:sldMk cId="2363322301" sldId="259"/>
        </pc:sldMkLst>
        <pc:spChg chg="mod">
          <ac:chgData name="PASUTTO SOPHIE" userId="e93fd9bf-8373-47bb-b8c5-91d40892c1ad" providerId="ADAL" clId="{0FC98F56-ED70-4657-9FBB-6551DB540093}" dt="2022-04-19T06:04:54.135" v="88" actId="403"/>
          <ac:spMkLst>
            <pc:docMk/>
            <pc:sldMk cId="2363322301" sldId="259"/>
            <ac:spMk id="2" creationId="{4AE259EB-4479-44A1-87CA-C2422C3B1FA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19/04/2022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BFC070-3A0D-4A90-BF4B-672220F0F862}"/>
              </a:ext>
            </a:extLst>
          </p:cNvPr>
          <p:cNvSpPr txBox="1"/>
          <p:nvPr/>
        </p:nvSpPr>
        <p:spPr>
          <a:xfrm>
            <a:off x="2021457" y="3042249"/>
            <a:ext cx="8537276" cy="19851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2800" dirty="0">
                <a:cs typeface="Segoe UI"/>
              </a:rPr>
              <a:t>Phrase 1: </a:t>
            </a:r>
            <a:endParaRPr lang="fr-FR">
              <a:cs typeface="Calibri" panose="020F0502020204030204"/>
            </a:endParaRPr>
          </a:p>
          <a:p>
            <a:pPr algn="ctr"/>
            <a:endParaRPr lang="fr-FR" sz="2800" dirty="0">
              <a:cs typeface="Segoe UI"/>
            </a:endParaRPr>
          </a:p>
          <a:p>
            <a:pPr algn="ctr"/>
            <a:r>
              <a:rPr lang="fr-FR" sz="2800" dirty="0">
                <a:cs typeface="Segoe UI"/>
              </a:rPr>
              <a:t>Il est facile de faire la distinction entre une relation amicale et une relation amoureuse.</a:t>
            </a:r>
            <a:r>
              <a:rPr lang="fr-FR" sz="2800" dirty="0">
                <a:cs typeface="Calibri"/>
              </a:rPr>
              <a:t> </a:t>
            </a:r>
            <a:endParaRPr lang="fr-FR">
              <a:cs typeface="Calibri"/>
            </a:endParaRPr>
          </a:p>
          <a:p>
            <a:endParaRPr lang="fr-FR" sz="11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3353EE5-80DA-4BE4-90B2-B13E87158178}"/>
              </a:ext>
            </a:extLst>
          </p:cNvPr>
          <p:cNvSpPr txBox="1"/>
          <p:nvPr/>
        </p:nvSpPr>
        <p:spPr>
          <a:xfrm>
            <a:off x="698740" y="3200400"/>
            <a:ext cx="11153954" cy="16619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2800" dirty="0">
                <a:cs typeface="Segoe UI"/>
              </a:rPr>
              <a:t>Phrase 2: </a:t>
            </a:r>
            <a:endParaRPr lang="fr-FR" dirty="0">
              <a:cs typeface="Calibri" panose="020F0502020204030204"/>
            </a:endParaRPr>
          </a:p>
          <a:p>
            <a:endParaRPr lang="fr-FR" sz="2800" dirty="0">
              <a:cs typeface="Segoe UI"/>
            </a:endParaRPr>
          </a:p>
          <a:p>
            <a:pPr algn="ctr"/>
            <a:r>
              <a:rPr lang="fr-FR" sz="2800" dirty="0">
                <a:cs typeface="Segoe UI"/>
              </a:rPr>
              <a:t>C’est important de parler de ses relations amoureuses</a:t>
            </a:r>
            <a:r>
              <a:rPr lang="fr-FR" dirty="0">
                <a:cs typeface="Segoe UI"/>
              </a:rPr>
              <a:t>. </a:t>
            </a:r>
            <a:r>
              <a:rPr lang="en-US" dirty="0">
                <a:cs typeface="Segoe UI"/>
              </a:rPr>
              <a:t>​</a:t>
            </a:r>
            <a:endParaRPr lang="en-US" dirty="0">
              <a:cs typeface="Calibri"/>
            </a:endParaRPr>
          </a:p>
          <a:p>
            <a:endParaRPr lang="en-US" dirty="0"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461839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C8B9CE0-6271-4221-B809-7516A92ED36E}"/>
              </a:ext>
            </a:extLst>
          </p:cNvPr>
          <p:cNvSpPr txBox="1"/>
          <p:nvPr/>
        </p:nvSpPr>
        <p:spPr>
          <a:xfrm>
            <a:off x="1431985" y="2380890"/>
            <a:ext cx="9457425" cy="20928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2800" dirty="0">
                <a:cs typeface="Segoe UI"/>
              </a:rPr>
              <a:t>Phrase 3: </a:t>
            </a:r>
            <a:endParaRPr lang="fr-FR" dirty="0">
              <a:cs typeface="Calibri" panose="020F0502020204030204"/>
            </a:endParaRPr>
          </a:p>
          <a:p>
            <a:pPr algn="ctr"/>
            <a:endParaRPr lang="fr-FR" sz="2800" dirty="0">
              <a:cs typeface="Segoe UI"/>
            </a:endParaRPr>
          </a:p>
          <a:p>
            <a:pPr algn="ctr"/>
            <a:r>
              <a:rPr lang="fr-FR" sz="2800" dirty="0">
                <a:cs typeface="Segoe UI"/>
              </a:rPr>
              <a:t>Quand quelqu’un désire une relation sexuelle, il a plusieurs manières de le faire savoir.</a:t>
            </a:r>
            <a:r>
              <a:rPr lang="fr-FR" dirty="0">
                <a:cs typeface="Segoe UI"/>
              </a:rPr>
              <a:t> </a:t>
            </a:r>
            <a:r>
              <a:rPr lang="en-US" dirty="0">
                <a:cs typeface="Segoe UI"/>
              </a:rPr>
              <a:t>​​</a:t>
            </a:r>
            <a:endParaRPr lang="fr-FR" dirty="0">
              <a:cs typeface="Calibri"/>
            </a:endParaRPr>
          </a:p>
          <a:p>
            <a:endParaRPr lang="en-US" dirty="0"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2346213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AE259EB-4479-44A1-87CA-C2422C3B1FAE}"/>
              </a:ext>
            </a:extLst>
          </p:cNvPr>
          <p:cNvSpPr txBox="1"/>
          <p:nvPr/>
        </p:nvSpPr>
        <p:spPr>
          <a:xfrm>
            <a:off x="971910" y="3200400"/>
            <a:ext cx="10665123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2800" dirty="0">
                <a:cs typeface="Segoe UI"/>
              </a:rPr>
              <a:t>Phrase 4: </a:t>
            </a:r>
            <a:endParaRPr lang="fr-FR" dirty="0">
              <a:cs typeface="Calibri" panose="020F0502020204030204"/>
            </a:endParaRPr>
          </a:p>
          <a:p>
            <a:endParaRPr lang="fr-FR" sz="2800" dirty="0">
              <a:cs typeface="Segoe UI"/>
            </a:endParaRPr>
          </a:p>
          <a:p>
            <a:pPr algn="ctr"/>
            <a:r>
              <a:rPr lang="fr-FR" sz="2800" dirty="0">
                <a:cs typeface="Segoe UI"/>
              </a:rPr>
              <a:t>Se moquer de quelqu’un sur Internet, c’est plus grave que dans la réalité.</a:t>
            </a:r>
          </a:p>
        </p:txBody>
      </p:sp>
    </p:spTree>
    <p:extLst>
      <p:ext uri="{BB962C8B-B14F-4D97-AF65-F5344CB8AC3E}">
        <p14:creationId xmlns:p14="http://schemas.microsoft.com/office/powerpoint/2010/main" val="2363322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FD40154-177A-43C8-A15B-11E7D5841625}"/>
              </a:ext>
            </a:extLst>
          </p:cNvPr>
          <p:cNvSpPr txBox="1"/>
          <p:nvPr/>
        </p:nvSpPr>
        <p:spPr>
          <a:xfrm>
            <a:off x="1733910" y="3157268"/>
            <a:ext cx="9026105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2800" dirty="0"/>
              <a:t>Phrase 5: </a:t>
            </a:r>
            <a:endParaRPr lang="fr-FR">
              <a:cs typeface="Calibri" panose="020F0502020204030204"/>
            </a:endParaRPr>
          </a:p>
          <a:p>
            <a:pPr algn="ctr"/>
            <a:r>
              <a:rPr lang="fr-FR" sz="2800" dirty="0"/>
              <a:t>Il est impossible d’avoir une relation amicale avec une personne du sexe opposé.</a:t>
            </a:r>
            <a:r>
              <a:rPr lang="fr-FR" dirty="0"/>
              <a:t> </a:t>
            </a:r>
            <a:endParaRPr lang="fr-FR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21580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06F2FDA-4459-4C0F-8930-E5F8BAF56519}"/>
              </a:ext>
            </a:extLst>
          </p:cNvPr>
          <p:cNvSpPr txBox="1"/>
          <p:nvPr/>
        </p:nvSpPr>
        <p:spPr>
          <a:xfrm>
            <a:off x="2352135" y="2582174"/>
            <a:ext cx="7775275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2800" dirty="0"/>
              <a:t>Phrase 6: </a:t>
            </a:r>
            <a:endParaRPr lang="fr-FR"/>
          </a:p>
          <a:p>
            <a:pPr algn="ctr"/>
            <a:endParaRPr lang="fr-FR" sz="2800" dirty="0">
              <a:cs typeface="Calibri"/>
            </a:endParaRPr>
          </a:p>
          <a:p>
            <a:pPr algn="ctr"/>
            <a:r>
              <a:rPr lang="fr-FR" sz="2800" dirty="0"/>
              <a:t>Une relation amoureuse entre deux personnes de même sexe, c’est bizarre.</a:t>
            </a:r>
            <a:r>
              <a:rPr lang="fr-FR" sz="2800" dirty="0">
                <a:cs typeface="Calibri"/>
              </a:rPr>
              <a:t> 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46545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Grand écran</PresentationFormat>
  <Paragraphs>17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>PASUTTO SOPHIE</cp:lastModifiedBy>
  <cp:revision>34</cp:revision>
  <dcterms:created xsi:type="dcterms:W3CDTF">2022-03-18T12:36:32Z</dcterms:created>
  <dcterms:modified xsi:type="dcterms:W3CDTF">2022-04-19T06:05:11Z</dcterms:modified>
</cp:coreProperties>
</file>